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5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3340375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426024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2456926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3186726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1563836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40618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2776327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103907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2262717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2433400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02D5395-E8F1-43E1-BE2A-8786576B52A1}" type="datetimeFigureOut">
              <a:rPr lang="zh-CN" altLang="en-US" smtClean="0"/>
              <a:t>2022-09-19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2558631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D5395-E8F1-43E1-BE2A-8786576B52A1}" type="datetimeFigureOut">
              <a:rPr lang="zh-CN" altLang="en-US" smtClean="0"/>
              <a:t>2022-09-19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1CFA08-20F4-4D1E-B9D4-9BF93030B19B}" type="slidenum">
              <a:rPr lang="zh-CN" altLang="en-US" smtClean="0"/>
              <a:t>‹#›</a:t>
            </a:fld>
            <a:endParaRPr lang="zh-CN" altLang="en-US"/>
          </a:p>
        </p:txBody>
      </p:sp>
    </p:spTree>
    <p:extLst>
      <p:ext uri="{BB962C8B-B14F-4D97-AF65-F5344CB8AC3E}">
        <p14:creationId xmlns:p14="http://schemas.microsoft.com/office/powerpoint/2010/main" val="3422257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smtClean="0"/>
              <a:t>硬</a:t>
            </a:r>
            <a:r>
              <a:rPr lang="zh-CN" altLang="en-US" dirty="0" smtClean="0"/>
              <a:t>解</a:t>
            </a:r>
            <a:r>
              <a:rPr lang="en-US" altLang="zh-CN" dirty="0" smtClean="0"/>
              <a:t>SDK</a:t>
            </a:r>
            <a:r>
              <a:rPr lang="zh-CN" altLang="en-US" dirty="0" smtClean="0"/>
              <a:t>工作简报</a:t>
            </a:r>
            <a:endParaRPr lang="zh-CN" altLang="en-US" dirty="0"/>
          </a:p>
        </p:txBody>
      </p:sp>
      <p:sp>
        <p:nvSpPr>
          <p:cNvPr id="3" name="副标题 2"/>
          <p:cNvSpPr>
            <a:spLocks noGrp="1"/>
          </p:cNvSpPr>
          <p:nvPr>
            <p:ph type="subTitle" idx="1"/>
          </p:nvPr>
        </p:nvSpPr>
        <p:spPr/>
        <p:txBody>
          <a:bodyPr/>
          <a:lstStyle/>
          <a:p>
            <a:endParaRPr lang="zh-CN" altLang="en-US"/>
          </a:p>
        </p:txBody>
      </p:sp>
    </p:spTree>
    <p:extLst>
      <p:ext uri="{BB962C8B-B14F-4D97-AF65-F5344CB8AC3E}">
        <p14:creationId xmlns:p14="http://schemas.microsoft.com/office/powerpoint/2010/main" val="1960813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解决的问题</a:t>
            </a:r>
            <a:endParaRPr lang="zh-CN" altLang="en-US" dirty="0"/>
          </a:p>
        </p:txBody>
      </p:sp>
      <p:sp>
        <p:nvSpPr>
          <p:cNvPr id="3" name="内容占位符 2"/>
          <p:cNvSpPr>
            <a:spLocks noGrp="1"/>
          </p:cNvSpPr>
          <p:nvPr>
            <p:ph idx="1"/>
          </p:nvPr>
        </p:nvSpPr>
        <p:spPr/>
        <p:txBody>
          <a:bodyPr/>
          <a:lstStyle/>
          <a:p>
            <a:pPr marL="0" indent="0">
              <a:buNone/>
            </a:pPr>
            <a:r>
              <a:rPr lang="zh-CN" altLang="en-US" dirty="0" smtClean="0"/>
              <a:t>（</a:t>
            </a:r>
            <a:r>
              <a:rPr lang="en-US" altLang="zh-CN" dirty="0" smtClean="0"/>
              <a:t>1</a:t>
            </a:r>
            <a:r>
              <a:rPr lang="zh-CN" altLang="en-US" dirty="0" smtClean="0"/>
              <a:t>）数据包解析错误的问题</a:t>
            </a:r>
            <a:endParaRPr lang="en-US" altLang="zh-CN" dirty="0" smtClean="0"/>
          </a:p>
          <a:p>
            <a:pPr marL="0" indent="0">
              <a:buNone/>
            </a:pPr>
            <a:r>
              <a:rPr lang="en-US" altLang="zh-CN" dirty="0"/>
              <a:t>	</a:t>
            </a:r>
            <a:r>
              <a:rPr lang="zh-CN" altLang="en-US" dirty="0" smtClean="0"/>
              <a:t>错误原因为在创建解码器的时候，给解码器分配的显存太小。解决方案是增大分配给解码器的显存</a:t>
            </a:r>
            <a:endParaRPr lang="en-US" altLang="zh-CN" dirty="0" smtClean="0"/>
          </a:p>
          <a:p>
            <a:pPr marL="0" indent="0">
              <a:buNone/>
            </a:pPr>
            <a:endParaRPr lang="zh-CN" altLang="en-US" dirty="0"/>
          </a:p>
        </p:txBody>
      </p:sp>
      <p:pic>
        <p:nvPicPr>
          <p:cNvPr id="4" name="图片 3"/>
          <p:cNvPicPr>
            <a:picLocks noChangeAspect="1"/>
          </p:cNvPicPr>
          <p:nvPr/>
        </p:nvPicPr>
        <p:blipFill>
          <a:blip r:embed="rId2"/>
          <a:stretch>
            <a:fillRect/>
          </a:stretch>
        </p:blipFill>
        <p:spPr>
          <a:xfrm>
            <a:off x="1895026" y="3739910"/>
            <a:ext cx="8867775" cy="1638300"/>
          </a:xfrm>
          <a:prstGeom prst="rect">
            <a:avLst/>
          </a:prstGeom>
        </p:spPr>
      </p:pic>
    </p:spTree>
    <p:extLst>
      <p:ext uri="{BB962C8B-B14F-4D97-AF65-F5344CB8AC3E}">
        <p14:creationId xmlns:p14="http://schemas.microsoft.com/office/powerpoint/2010/main" val="3700517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603849"/>
            <a:ext cx="10515600" cy="5573114"/>
          </a:xfrm>
        </p:spPr>
        <p:txBody>
          <a:bodyPr/>
          <a:lstStyle/>
          <a:p>
            <a:pPr marL="0" indent="0">
              <a:buNone/>
            </a:pPr>
            <a:r>
              <a:rPr lang="zh-CN" altLang="en-US" dirty="0" smtClean="0"/>
              <a:t>（</a:t>
            </a:r>
            <a:r>
              <a:rPr lang="en-US" altLang="zh-CN" dirty="0" smtClean="0"/>
              <a:t>2</a:t>
            </a:r>
            <a:r>
              <a:rPr lang="zh-CN" altLang="en-US" dirty="0" smtClean="0"/>
              <a:t>）数据包解析正常，解码器起不进行解码工作</a:t>
            </a:r>
            <a:endParaRPr lang="en-US" altLang="zh-CN" dirty="0" smtClean="0"/>
          </a:p>
          <a:p>
            <a:pPr marL="0" indent="0">
              <a:buNone/>
            </a:pPr>
            <a:r>
              <a:rPr lang="en-US" altLang="zh-CN" dirty="0"/>
              <a:t>	</a:t>
            </a:r>
            <a:r>
              <a:rPr lang="zh-CN" altLang="en-US" dirty="0" smtClean="0"/>
              <a:t>问题原因：</a:t>
            </a:r>
            <a:r>
              <a:rPr lang="zh-CN" altLang="en-US" dirty="0"/>
              <a:t>本</a:t>
            </a:r>
            <a:r>
              <a:rPr lang="zh-CN" altLang="en-US" dirty="0" smtClean="0"/>
              <a:t>问题原因可能涉及具体视频格式的解码问题，更深层的解码可能比较晦涩难懂，没有做进一步的研究，只是在对比</a:t>
            </a:r>
            <a:r>
              <a:rPr lang="en-US" altLang="zh-CN" dirty="0" err="1" smtClean="0"/>
              <a:t>ffmpeg</a:t>
            </a:r>
            <a:r>
              <a:rPr lang="zh-CN" altLang="en-US" dirty="0" smtClean="0"/>
              <a:t>的解码流程的过程中找到了本问题的解决方案。参考</a:t>
            </a:r>
            <a:r>
              <a:rPr lang="en-US" altLang="zh-CN" dirty="0" err="1" smtClean="0"/>
              <a:t>ffmpeg</a:t>
            </a:r>
            <a:r>
              <a:rPr lang="zh-CN" altLang="en-US" dirty="0" smtClean="0"/>
              <a:t>解码流程，在创建分析器后对</a:t>
            </a:r>
            <a:r>
              <a:rPr lang="en-US" altLang="zh-CN" dirty="0" err="1" smtClean="0"/>
              <a:t>extradata</a:t>
            </a:r>
            <a:r>
              <a:rPr lang="zh-CN" altLang="en-US" dirty="0" smtClean="0"/>
              <a:t>做了一次分析。</a:t>
            </a:r>
            <a:endParaRPr lang="en-US" altLang="zh-CN" dirty="0" smtClean="0"/>
          </a:p>
          <a:p>
            <a:pPr marL="0" indent="0">
              <a:buNone/>
            </a:pPr>
            <a:endParaRPr lang="en-US" altLang="zh-CN" dirty="0" smtClean="0"/>
          </a:p>
        </p:txBody>
      </p:sp>
      <p:pic>
        <p:nvPicPr>
          <p:cNvPr id="4" name="图片 3"/>
          <p:cNvPicPr>
            <a:picLocks noChangeAspect="1"/>
          </p:cNvPicPr>
          <p:nvPr/>
        </p:nvPicPr>
        <p:blipFill>
          <a:blip r:embed="rId2"/>
          <a:stretch>
            <a:fillRect/>
          </a:stretch>
        </p:blipFill>
        <p:spPr>
          <a:xfrm>
            <a:off x="838200" y="2663437"/>
            <a:ext cx="6776768" cy="3961240"/>
          </a:xfrm>
          <a:prstGeom prst="rect">
            <a:avLst/>
          </a:prstGeom>
        </p:spPr>
      </p:pic>
      <p:pic>
        <p:nvPicPr>
          <p:cNvPr id="5" name="图片 4"/>
          <p:cNvPicPr>
            <a:picLocks noChangeAspect="1"/>
          </p:cNvPicPr>
          <p:nvPr/>
        </p:nvPicPr>
        <p:blipFill>
          <a:blip r:embed="rId3"/>
          <a:stretch>
            <a:fillRect/>
          </a:stretch>
        </p:blipFill>
        <p:spPr>
          <a:xfrm>
            <a:off x="6096000" y="4328344"/>
            <a:ext cx="5870047" cy="2296333"/>
          </a:xfrm>
          <a:prstGeom prst="rect">
            <a:avLst/>
          </a:prstGeom>
        </p:spPr>
      </p:pic>
    </p:spTree>
    <p:extLst>
      <p:ext uri="{BB962C8B-B14F-4D97-AF65-F5344CB8AC3E}">
        <p14:creationId xmlns:p14="http://schemas.microsoft.com/office/powerpoint/2010/main" val="2853212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603849"/>
            <a:ext cx="10515600" cy="5573114"/>
          </a:xfrm>
        </p:spPr>
        <p:txBody>
          <a:bodyPr>
            <a:normAutofit fontScale="92500"/>
          </a:bodyPr>
          <a:lstStyle/>
          <a:p>
            <a:pPr marL="0" indent="0">
              <a:buNone/>
            </a:pPr>
            <a:r>
              <a:rPr lang="zh-CN" altLang="en-US" dirty="0" smtClean="0"/>
              <a:t>（</a:t>
            </a:r>
            <a:r>
              <a:rPr lang="en-US" altLang="zh-CN" dirty="0"/>
              <a:t>3</a:t>
            </a:r>
            <a:r>
              <a:rPr lang="zh-CN" altLang="en-US" dirty="0" smtClean="0"/>
              <a:t>）解码不稳定的流，</a:t>
            </a:r>
            <a:r>
              <a:rPr lang="zh-CN" altLang="en-US" dirty="0" smtClean="0"/>
              <a:t>流仍在播放，但是解码器会把</a:t>
            </a:r>
            <a:r>
              <a:rPr lang="en-US" altLang="zh-CN" dirty="0" err="1" smtClean="0"/>
              <a:t>m_bRun</a:t>
            </a:r>
            <a:r>
              <a:rPr lang="zh-CN" altLang="en-US" dirty="0" smtClean="0"/>
              <a:t>置为</a:t>
            </a:r>
            <a:r>
              <a:rPr lang="en-US" altLang="zh-CN" dirty="0" smtClean="0"/>
              <a:t>false</a:t>
            </a:r>
            <a:r>
              <a:rPr lang="zh-CN" altLang="en-US" dirty="0" smtClean="0"/>
              <a:t>，导致调用</a:t>
            </a:r>
            <a:r>
              <a:rPr lang="en-US" altLang="zh-CN" dirty="0" smtClean="0"/>
              <a:t>SDK</a:t>
            </a:r>
            <a:r>
              <a:rPr lang="zh-CN" altLang="en-US" dirty="0" smtClean="0"/>
              <a:t>判断流是否结束时被标记为已结束问题</a:t>
            </a:r>
            <a:endParaRPr lang="en-US" altLang="zh-CN" dirty="0" smtClean="0"/>
          </a:p>
          <a:p>
            <a:pPr marL="0" indent="0">
              <a:buNone/>
            </a:pPr>
            <a:r>
              <a:rPr lang="en-US" altLang="zh-CN" dirty="0"/>
              <a:t>	</a:t>
            </a:r>
            <a:r>
              <a:rPr lang="zh-CN" altLang="en-US" dirty="0" smtClean="0"/>
              <a:t>问题原因：分析代码后发现，</a:t>
            </a:r>
            <a:r>
              <a:rPr lang="en-US" altLang="zh-CN" dirty="0" smtClean="0"/>
              <a:t> </a:t>
            </a:r>
            <a:r>
              <a:rPr lang="en-US" altLang="zh-CN" dirty="0" err="1" smtClean="0"/>
              <a:t>m_bRun</a:t>
            </a:r>
            <a:r>
              <a:rPr lang="zh-CN" altLang="en-US" dirty="0" smtClean="0"/>
              <a:t>置为</a:t>
            </a:r>
            <a:r>
              <a:rPr lang="en-US" altLang="zh-CN" dirty="0" smtClean="0"/>
              <a:t>false </a:t>
            </a:r>
            <a:r>
              <a:rPr lang="zh-CN" altLang="en-US" dirty="0" smtClean="0"/>
              <a:t>的情况只有在读取线程和解码线程退出的情况才会发生。考虑的这种情况发生在不稳地的流的情况，而</a:t>
            </a:r>
            <a:r>
              <a:rPr lang="en-US" altLang="zh-CN" dirty="0" err="1" smtClean="0"/>
              <a:t>ffmpeg</a:t>
            </a:r>
            <a:r>
              <a:rPr lang="zh-CN" altLang="en-US" dirty="0" smtClean="0"/>
              <a:t>的读取数据包的函数在读不到流的情况会返回错误导致我们的读取线程结束，所以考虑问题发生在这里。</a:t>
            </a:r>
            <a:endParaRPr lang="en-US" altLang="zh-CN" dirty="0" smtClean="0"/>
          </a:p>
          <a:p>
            <a:pPr marL="0" indent="0">
              <a:buNone/>
            </a:pPr>
            <a:r>
              <a:rPr lang="en-US" altLang="zh-CN" dirty="0"/>
              <a:t>	</a:t>
            </a:r>
            <a:r>
              <a:rPr lang="zh-CN" altLang="en-US" dirty="0" smtClean="0"/>
              <a:t>针对这个问题，我尝试了读不到流的情况不结束线程而只是等待并重复读取，但是发现在流恢复后读取并不会相应的恢复。所以考虑这种情况有些信息丢失了，导致读取数据不能正常，所以可能需要重新走创建解码器的流程（可能可以有更细致的解决办法，但是可能需要深入研究晦涩的</a:t>
            </a:r>
            <a:r>
              <a:rPr lang="en-US" altLang="zh-CN" dirty="0" err="1" smtClean="0"/>
              <a:t>ffmpeg</a:t>
            </a:r>
            <a:r>
              <a:rPr lang="zh-CN" altLang="en-US" dirty="0" smtClean="0"/>
              <a:t>解码流程，所以止步在这里了），这种从</a:t>
            </a:r>
            <a:r>
              <a:rPr lang="en-US" altLang="zh-CN" dirty="0" smtClean="0"/>
              <a:t>0</a:t>
            </a:r>
            <a:r>
              <a:rPr lang="zh-CN" altLang="en-US" dirty="0" smtClean="0"/>
              <a:t>开始创建解码的过程，个人的看法是最好留给</a:t>
            </a:r>
            <a:r>
              <a:rPr lang="en-US" altLang="zh-CN" dirty="0" smtClean="0"/>
              <a:t>SDK</a:t>
            </a:r>
            <a:r>
              <a:rPr lang="zh-CN" altLang="en-US" dirty="0" smtClean="0"/>
              <a:t>调用者去做。</a:t>
            </a:r>
            <a:endParaRPr lang="en-US" altLang="zh-CN" dirty="0" smtClean="0"/>
          </a:p>
          <a:p>
            <a:pPr marL="0" indent="0">
              <a:buNone/>
            </a:pPr>
            <a:r>
              <a:rPr lang="en-US" altLang="zh-CN" dirty="0"/>
              <a:t>	</a:t>
            </a:r>
            <a:r>
              <a:rPr lang="zh-CN" altLang="en-US" dirty="0" smtClean="0"/>
              <a:t>在</a:t>
            </a:r>
            <a:r>
              <a:rPr lang="en-US" altLang="zh-CN" dirty="0" smtClean="0"/>
              <a:t>SDK</a:t>
            </a:r>
            <a:r>
              <a:rPr lang="zh-CN" altLang="en-US" dirty="0" smtClean="0"/>
              <a:t>层面，增大了最大超时时间</a:t>
            </a:r>
            <a:endParaRPr lang="en-US" altLang="zh-CN" dirty="0" smtClean="0"/>
          </a:p>
          <a:p>
            <a:pPr marL="0" indent="0">
              <a:buNone/>
            </a:pPr>
            <a:endParaRPr lang="en-US" altLang="zh-CN" dirty="0" smtClean="0"/>
          </a:p>
        </p:txBody>
      </p:sp>
      <p:pic>
        <p:nvPicPr>
          <p:cNvPr id="2" name="图片 1"/>
          <p:cNvPicPr>
            <a:picLocks noChangeAspect="1"/>
          </p:cNvPicPr>
          <p:nvPr/>
        </p:nvPicPr>
        <p:blipFill>
          <a:blip r:embed="rId2"/>
          <a:stretch>
            <a:fillRect/>
          </a:stretch>
        </p:blipFill>
        <p:spPr>
          <a:xfrm>
            <a:off x="3384519" y="5710238"/>
            <a:ext cx="4905375" cy="466725"/>
          </a:xfrm>
          <a:prstGeom prst="rect">
            <a:avLst/>
          </a:prstGeom>
        </p:spPr>
      </p:pic>
    </p:spTree>
    <p:extLst>
      <p:ext uri="{BB962C8B-B14F-4D97-AF65-F5344CB8AC3E}">
        <p14:creationId xmlns:p14="http://schemas.microsoft.com/office/powerpoint/2010/main" val="3894007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603849"/>
            <a:ext cx="10515600" cy="5573114"/>
          </a:xfrm>
        </p:spPr>
        <p:txBody>
          <a:bodyPr>
            <a:normAutofit/>
          </a:bodyPr>
          <a:lstStyle/>
          <a:p>
            <a:pPr marL="0" indent="0">
              <a:buNone/>
            </a:pPr>
            <a:r>
              <a:rPr lang="zh-CN" altLang="en-US" dirty="0" smtClean="0"/>
              <a:t>（</a:t>
            </a:r>
            <a:r>
              <a:rPr lang="en-US" altLang="zh-CN" dirty="0"/>
              <a:t>4</a:t>
            </a:r>
            <a:r>
              <a:rPr lang="zh-CN" altLang="en-US" dirty="0" smtClean="0"/>
              <a:t>）视频流判断优化</a:t>
            </a:r>
            <a:r>
              <a:rPr lang="en-US" altLang="zh-CN" dirty="0"/>
              <a:t>	</a:t>
            </a:r>
            <a:endParaRPr lang="en-US" altLang="zh-CN" dirty="0" smtClean="0"/>
          </a:p>
          <a:p>
            <a:pPr marL="0" indent="0">
              <a:buNone/>
            </a:pPr>
            <a:r>
              <a:rPr lang="en-US" altLang="zh-CN" dirty="0"/>
              <a:t>	</a:t>
            </a:r>
            <a:r>
              <a:rPr lang="zh-CN" altLang="en-US" dirty="0" smtClean="0"/>
              <a:t>原判断方式：</a:t>
            </a:r>
            <a:endParaRPr lang="en-US" altLang="zh-CN" dirty="0" smtClean="0"/>
          </a:p>
        </p:txBody>
      </p:sp>
      <p:pic>
        <p:nvPicPr>
          <p:cNvPr id="4" name="图片 3"/>
          <p:cNvPicPr>
            <a:picLocks noChangeAspect="1"/>
          </p:cNvPicPr>
          <p:nvPr/>
        </p:nvPicPr>
        <p:blipFill>
          <a:blip r:embed="rId2"/>
          <a:stretch>
            <a:fillRect/>
          </a:stretch>
        </p:blipFill>
        <p:spPr>
          <a:xfrm>
            <a:off x="3801913" y="1219828"/>
            <a:ext cx="4743450" cy="1571625"/>
          </a:xfrm>
          <a:prstGeom prst="rect">
            <a:avLst/>
          </a:prstGeom>
        </p:spPr>
      </p:pic>
      <p:sp>
        <p:nvSpPr>
          <p:cNvPr id="5" name="文本框 4"/>
          <p:cNvSpPr txBox="1"/>
          <p:nvPr/>
        </p:nvSpPr>
        <p:spPr>
          <a:xfrm>
            <a:off x="1751163" y="2984740"/>
            <a:ext cx="2339102" cy="523220"/>
          </a:xfrm>
          <a:prstGeom prst="rect">
            <a:avLst/>
          </a:prstGeom>
          <a:noFill/>
        </p:spPr>
        <p:txBody>
          <a:bodyPr wrap="none" rtlCol="0">
            <a:spAutoFit/>
          </a:bodyPr>
          <a:lstStyle/>
          <a:p>
            <a:r>
              <a:rPr lang="zh-CN" altLang="en-US" sz="2800" dirty="0"/>
              <a:t>新判断</a:t>
            </a:r>
            <a:r>
              <a:rPr lang="zh-CN" altLang="en-US" sz="2800" dirty="0" smtClean="0"/>
              <a:t>方式：</a:t>
            </a:r>
            <a:endParaRPr lang="zh-CN" altLang="en-US" sz="2800" dirty="0"/>
          </a:p>
        </p:txBody>
      </p:sp>
      <p:pic>
        <p:nvPicPr>
          <p:cNvPr id="6" name="图片 5"/>
          <p:cNvPicPr>
            <a:picLocks noChangeAspect="1"/>
          </p:cNvPicPr>
          <p:nvPr/>
        </p:nvPicPr>
        <p:blipFill>
          <a:blip r:embed="rId3"/>
          <a:stretch>
            <a:fillRect/>
          </a:stretch>
        </p:blipFill>
        <p:spPr>
          <a:xfrm>
            <a:off x="3801913" y="3063072"/>
            <a:ext cx="2762250" cy="1276350"/>
          </a:xfrm>
          <a:prstGeom prst="rect">
            <a:avLst/>
          </a:prstGeom>
        </p:spPr>
      </p:pic>
      <p:sp>
        <p:nvSpPr>
          <p:cNvPr id="7" name="文本框 6"/>
          <p:cNvSpPr txBox="1"/>
          <p:nvPr/>
        </p:nvSpPr>
        <p:spPr>
          <a:xfrm>
            <a:off x="1940943" y="4917057"/>
            <a:ext cx="6231193" cy="369332"/>
          </a:xfrm>
          <a:prstGeom prst="rect">
            <a:avLst/>
          </a:prstGeom>
          <a:noFill/>
        </p:spPr>
        <p:txBody>
          <a:bodyPr wrap="none" rtlCol="0">
            <a:spAutoFit/>
          </a:bodyPr>
          <a:lstStyle/>
          <a:p>
            <a:r>
              <a:rPr lang="zh-CN" altLang="en-US" dirty="0" smtClean="0"/>
              <a:t>改判断方法目前为新</a:t>
            </a:r>
            <a:r>
              <a:rPr lang="en-US" altLang="zh-CN" dirty="0" smtClean="0"/>
              <a:t>SDK</a:t>
            </a:r>
            <a:r>
              <a:rPr lang="zh-CN" altLang="en-US" dirty="0" smtClean="0"/>
              <a:t>采用的判断方法，原</a:t>
            </a:r>
            <a:r>
              <a:rPr lang="en-US" altLang="zh-CN" dirty="0" smtClean="0"/>
              <a:t>SDK</a:t>
            </a:r>
            <a:r>
              <a:rPr lang="zh-CN" altLang="en-US" dirty="0" smtClean="0"/>
              <a:t>没有使用。</a:t>
            </a:r>
            <a:endParaRPr lang="zh-CN" altLang="en-US" dirty="0"/>
          </a:p>
        </p:txBody>
      </p:sp>
    </p:spTree>
    <p:extLst>
      <p:ext uri="{BB962C8B-B14F-4D97-AF65-F5344CB8AC3E}">
        <p14:creationId xmlns:p14="http://schemas.microsoft.com/office/powerpoint/2010/main" val="2081753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a:t>
            </a:r>
            <a:r>
              <a:rPr lang="en-US" altLang="zh-CN" dirty="0" smtClean="0"/>
              <a:t>. </a:t>
            </a:r>
            <a:r>
              <a:rPr lang="zh-CN" altLang="en-US" dirty="0" smtClean="0"/>
              <a:t>新</a:t>
            </a:r>
            <a:r>
              <a:rPr lang="en-US" altLang="zh-CN" dirty="0" smtClean="0"/>
              <a:t>SDK</a:t>
            </a:r>
            <a:endParaRPr lang="zh-CN" altLang="en-US" dirty="0"/>
          </a:p>
        </p:txBody>
      </p:sp>
      <p:sp>
        <p:nvSpPr>
          <p:cNvPr id="3" name="内容占位符 2"/>
          <p:cNvSpPr>
            <a:spLocks noGrp="1"/>
          </p:cNvSpPr>
          <p:nvPr>
            <p:ph idx="1"/>
          </p:nvPr>
        </p:nvSpPr>
        <p:spPr/>
        <p:txBody>
          <a:bodyPr>
            <a:normAutofit lnSpcReduction="10000"/>
          </a:bodyPr>
          <a:lstStyle/>
          <a:p>
            <a:pPr marL="0" indent="0">
              <a:buNone/>
            </a:pPr>
            <a:r>
              <a:rPr lang="zh-CN" altLang="en-US" dirty="0" smtClean="0"/>
              <a:t>（</a:t>
            </a:r>
            <a:r>
              <a:rPr lang="en-US" altLang="zh-CN" dirty="0" smtClean="0"/>
              <a:t>1</a:t>
            </a:r>
            <a:r>
              <a:rPr lang="zh-CN" altLang="en-US" dirty="0" smtClean="0"/>
              <a:t>）为什么要写这个新</a:t>
            </a:r>
            <a:r>
              <a:rPr lang="en-US" altLang="zh-CN" dirty="0" smtClean="0"/>
              <a:t>SDK</a:t>
            </a:r>
          </a:p>
          <a:p>
            <a:pPr marL="0" indent="0">
              <a:buNone/>
            </a:pPr>
            <a:r>
              <a:rPr lang="en-US" altLang="zh-CN" dirty="0"/>
              <a:t>	</a:t>
            </a:r>
            <a:r>
              <a:rPr lang="zh-CN" altLang="en-US" dirty="0" smtClean="0"/>
              <a:t>第一，新</a:t>
            </a:r>
            <a:r>
              <a:rPr lang="en-US" altLang="zh-CN" dirty="0" smtClean="0"/>
              <a:t>SDK</a:t>
            </a:r>
            <a:r>
              <a:rPr lang="zh-CN" altLang="en-US" dirty="0" smtClean="0"/>
              <a:t>基于</a:t>
            </a:r>
            <a:r>
              <a:rPr lang="en-US" altLang="zh-CN" dirty="0" err="1" smtClean="0"/>
              <a:t>ffmpeg</a:t>
            </a:r>
            <a:r>
              <a:rPr lang="zh-CN" altLang="en-US" dirty="0"/>
              <a:t>，</a:t>
            </a:r>
            <a:r>
              <a:rPr lang="en-US" altLang="zh-CN" dirty="0" err="1" smtClean="0"/>
              <a:t>ffmpeg</a:t>
            </a:r>
            <a:r>
              <a:rPr lang="zh-CN" altLang="en-US" dirty="0" smtClean="0"/>
              <a:t>对各种格式的视频的编解码协议认识深刻，会处理到许多我们没有想到的情况，如前面问题（</a:t>
            </a:r>
            <a:r>
              <a:rPr lang="en-US" altLang="zh-CN" dirty="0" smtClean="0"/>
              <a:t>2</a:t>
            </a:r>
            <a:r>
              <a:rPr lang="zh-CN" altLang="en-US" dirty="0" smtClean="0"/>
              <a:t>）的情况。所以可以预期基于</a:t>
            </a:r>
            <a:r>
              <a:rPr lang="en-US" altLang="zh-CN" dirty="0" err="1" smtClean="0"/>
              <a:t>ffmpeg</a:t>
            </a:r>
            <a:r>
              <a:rPr lang="zh-CN" altLang="en-US" dirty="0" smtClean="0"/>
              <a:t>的</a:t>
            </a:r>
            <a:r>
              <a:rPr lang="en-US" altLang="zh-CN" dirty="0" err="1" smtClean="0"/>
              <a:t>cuvid</a:t>
            </a:r>
            <a:r>
              <a:rPr lang="zh-CN" altLang="en-US" dirty="0" smtClean="0"/>
              <a:t>硬解会比原</a:t>
            </a:r>
            <a:r>
              <a:rPr lang="en-US" altLang="zh-CN" dirty="0" smtClean="0"/>
              <a:t>SDK</a:t>
            </a:r>
            <a:r>
              <a:rPr lang="zh-CN" altLang="en-US" dirty="0" smtClean="0"/>
              <a:t>对格式的支持性、稳定性更好，减少因对视频编解码缺少认识而出现的问题。</a:t>
            </a:r>
            <a:endParaRPr lang="en-US" altLang="zh-CN" dirty="0" smtClean="0"/>
          </a:p>
          <a:p>
            <a:pPr marL="0" indent="0">
              <a:buNone/>
            </a:pPr>
            <a:r>
              <a:rPr lang="en-US" altLang="zh-CN" dirty="0"/>
              <a:t>	</a:t>
            </a:r>
            <a:r>
              <a:rPr lang="zh-CN" altLang="en-US" dirty="0" smtClean="0"/>
              <a:t>第二，新</a:t>
            </a:r>
            <a:r>
              <a:rPr lang="en-US" altLang="zh-CN" dirty="0" smtClean="0"/>
              <a:t>SDK</a:t>
            </a:r>
            <a:r>
              <a:rPr lang="zh-CN" altLang="en-US" dirty="0" smtClean="0"/>
              <a:t>由于与编解码相关的许多操作都交给</a:t>
            </a:r>
            <a:r>
              <a:rPr lang="en-US" altLang="zh-CN" dirty="0" err="1" smtClean="0"/>
              <a:t>ffmpeg</a:t>
            </a:r>
            <a:r>
              <a:rPr lang="zh-CN" altLang="en-US" dirty="0" smtClean="0"/>
              <a:t>去做了，所以代码结构也变得更为简单。</a:t>
            </a:r>
            <a:endParaRPr lang="en-US" altLang="zh-CN" dirty="0" smtClean="0"/>
          </a:p>
          <a:p>
            <a:pPr marL="0" indent="0">
              <a:buNone/>
            </a:pPr>
            <a:r>
              <a:rPr lang="en-US" altLang="zh-CN" dirty="0"/>
              <a:t>	</a:t>
            </a:r>
            <a:r>
              <a:rPr lang="zh-CN" altLang="en-US" dirty="0" smtClean="0"/>
              <a:t>所以，基于</a:t>
            </a:r>
            <a:r>
              <a:rPr lang="en-US" altLang="zh-CN" dirty="0" err="1" smtClean="0"/>
              <a:t>ffmpeg</a:t>
            </a:r>
            <a:r>
              <a:rPr lang="zh-CN" altLang="en-US" dirty="0" smtClean="0"/>
              <a:t>的新</a:t>
            </a:r>
            <a:r>
              <a:rPr lang="en-US" altLang="zh-CN" dirty="0" smtClean="0"/>
              <a:t>SDK</a:t>
            </a:r>
            <a:r>
              <a:rPr lang="zh-CN" altLang="en-US" dirty="0" smtClean="0"/>
              <a:t>可以实现在代码更简单的同时，提高支持性和稳定性。考虑到</a:t>
            </a:r>
            <a:r>
              <a:rPr lang="en-US" altLang="zh-CN" dirty="0" err="1" smtClean="0"/>
              <a:t>ffmpeg</a:t>
            </a:r>
            <a:r>
              <a:rPr lang="zh-CN" altLang="en-US" dirty="0" smtClean="0"/>
              <a:t>在解码领域的专业性，我认为这是个几乎可以说是有利无害的做法。</a:t>
            </a:r>
            <a:endParaRPr lang="zh-CN" altLang="en-US" dirty="0"/>
          </a:p>
        </p:txBody>
      </p:sp>
    </p:spTree>
    <p:extLst>
      <p:ext uri="{BB962C8B-B14F-4D97-AF65-F5344CB8AC3E}">
        <p14:creationId xmlns:p14="http://schemas.microsoft.com/office/powerpoint/2010/main" val="1851479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a:t>
            </a:r>
            <a:r>
              <a:rPr lang="en-US" altLang="zh-CN" dirty="0" smtClean="0"/>
              <a:t>. </a:t>
            </a:r>
            <a:r>
              <a:rPr lang="zh-CN" altLang="en-US" dirty="0" smtClean="0"/>
              <a:t>新</a:t>
            </a:r>
            <a:r>
              <a:rPr lang="en-US" altLang="zh-CN" dirty="0" smtClean="0"/>
              <a:t>SDK</a:t>
            </a:r>
            <a:endParaRPr lang="zh-CN" altLang="en-US" dirty="0"/>
          </a:p>
        </p:txBody>
      </p:sp>
      <p:sp>
        <p:nvSpPr>
          <p:cNvPr id="3" name="内容占位符 2"/>
          <p:cNvSpPr>
            <a:spLocks noGrp="1"/>
          </p:cNvSpPr>
          <p:nvPr>
            <p:ph idx="1"/>
          </p:nvPr>
        </p:nvSpPr>
        <p:spPr/>
        <p:txBody>
          <a:bodyPr>
            <a:normAutofit/>
          </a:bodyPr>
          <a:lstStyle/>
          <a:p>
            <a:pPr marL="0" indent="0">
              <a:buNone/>
            </a:pPr>
            <a:r>
              <a:rPr lang="zh-CN" altLang="en-US" dirty="0" smtClean="0"/>
              <a:t>（</a:t>
            </a:r>
            <a:r>
              <a:rPr lang="en-US" altLang="zh-CN" dirty="0"/>
              <a:t>2</a:t>
            </a:r>
            <a:r>
              <a:rPr lang="zh-CN" altLang="en-US" dirty="0" smtClean="0"/>
              <a:t>）新</a:t>
            </a:r>
            <a:r>
              <a:rPr lang="en-US" altLang="zh-CN" dirty="0" smtClean="0"/>
              <a:t>SDK</a:t>
            </a:r>
            <a:r>
              <a:rPr lang="zh-CN" altLang="en-US" dirty="0" smtClean="0"/>
              <a:t>简要介绍</a:t>
            </a:r>
            <a:endParaRPr lang="en-US" altLang="zh-CN" dirty="0" smtClean="0"/>
          </a:p>
          <a:p>
            <a:pPr marL="0" indent="0">
              <a:buNone/>
            </a:pPr>
            <a:r>
              <a:rPr lang="en-US" altLang="zh-CN" dirty="0"/>
              <a:t>	</a:t>
            </a:r>
            <a:r>
              <a:rPr lang="zh-CN" altLang="en-US" dirty="0" smtClean="0"/>
              <a:t>代码结构：</a:t>
            </a:r>
            <a:endParaRPr lang="en-US" altLang="zh-CN" dirty="0" smtClean="0"/>
          </a:p>
          <a:p>
            <a:pPr marL="0" indent="0">
              <a:buNone/>
            </a:pPr>
            <a:r>
              <a:rPr lang="en-US" altLang="zh-CN" dirty="0"/>
              <a:t>	</a:t>
            </a:r>
            <a:endParaRPr lang="zh-CN" altLang="en-US" dirty="0"/>
          </a:p>
        </p:txBody>
      </p:sp>
      <p:sp>
        <p:nvSpPr>
          <p:cNvPr id="4" name="矩形 3"/>
          <p:cNvSpPr/>
          <p:nvPr/>
        </p:nvSpPr>
        <p:spPr>
          <a:xfrm>
            <a:off x="3692104" y="2441276"/>
            <a:ext cx="302787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t>FFNvDecoderManager</a:t>
            </a:r>
            <a:endParaRPr lang="en-US" altLang="zh-CN" dirty="0"/>
          </a:p>
        </p:txBody>
      </p:sp>
      <p:sp>
        <p:nvSpPr>
          <p:cNvPr id="5" name="矩形 4"/>
          <p:cNvSpPr/>
          <p:nvPr/>
        </p:nvSpPr>
        <p:spPr>
          <a:xfrm>
            <a:off x="3692105" y="4537494"/>
            <a:ext cx="302787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t>FFNvDecoder</a:t>
            </a:r>
            <a:endParaRPr lang="en-US" altLang="zh-CN" dirty="0"/>
          </a:p>
        </p:txBody>
      </p:sp>
      <p:cxnSp>
        <p:nvCxnSpPr>
          <p:cNvPr id="7" name="直接箭头连接符 6"/>
          <p:cNvCxnSpPr>
            <a:stCxn id="4" idx="2"/>
            <a:endCxn id="5" idx="0"/>
          </p:cNvCxnSpPr>
          <p:nvPr/>
        </p:nvCxnSpPr>
        <p:spPr>
          <a:xfrm>
            <a:off x="5206041" y="3355676"/>
            <a:ext cx="0" cy="11818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7488436" y="2713810"/>
            <a:ext cx="3670557" cy="369332"/>
          </a:xfrm>
          <a:prstGeom prst="rect">
            <a:avLst/>
          </a:prstGeom>
          <a:noFill/>
        </p:spPr>
        <p:txBody>
          <a:bodyPr wrap="none" rtlCol="0">
            <a:spAutoFit/>
          </a:bodyPr>
          <a:lstStyle/>
          <a:p>
            <a:r>
              <a:rPr lang="en-US" altLang="zh-CN" dirty="0" err="1" smtClean="0"/>
              <a:t>FFNvDecoderManager</a:t>
            </a:r>
            <a:r>
              <a:rPr lang="zh-CN" altLang="en-US" dirty="0"/>
              <a:t>作为</a:t>
            </a:r>
            <a:r>
              <a:rPr lang="zh-CN" altLang="en-US" dirty="0" smtClean="0"/>
              <a:t>对外接口</a:t>
            </a:r>
            <a:endParaRPr lang="zh-CN" altLang="en-US" dirty="0"/>
          </a:p>
        </p:txBody>
      </p:sp>
    </p:spTree>
    <p:extLst>
      <p:ext uri="{BB962C8B-B14F-4D97-AF65-F5344CB8AC3E}">
        <p14:creationId xmlns:p14="http://schemas.microsoft.com/office/powerpoint/2010/main" val="363008143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TotalTime>
  <Words>125</Words>
  <Application>Microsoft Office PowerPoint</Application>
  <PresentationFormat>宽屏</PresentationFormat>
  <Paragraphs>26</Paragraphs>
  <Slides>7</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7</vt:i4>
      </vt:variant>
    </vt:vector>
  </HeadingPairs>
  <TitlesOfParts>
    <vt:vector size="12" baseType="lpstr">
      <vt:lpstr>宋体</vt:lpstr>
      <vt:lpstr>Arial</vt:lpstr>
      <vt:lpstr>Calibri</vt:lpstr>
      <vt:lpstr>Calibri Light</vt:lpstr>
      <vt:lpstr>Office 主题</vt:lpstr>
      <vt:lpstr>硬解SDK工作简报</vt:lpstr>
      <vt:lpstr>1. 解决的问题</vt:lpstr>
      <vt:lpstr>PowerPoint 演示文稿</vt:lpstr>
      <vt:lpstr>PowerPoint 演示文稿</vt:lpstr>
      <vt:lpstr>PowerPoint 演示文稿</vt:lpstr>
      <vt:lpstr>2. 新SDK</vt:lpstr>
      <vt:lpstr>2. 新SDK</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CUVID硬解SDK工作简报</dc:title>
  <dc:creator>三米上</dc:creator>
  <cp:lastModifiedBy>三米上</cp:lastModifiedBy>
  <cp:revision>11</cp:revision>
  <dcterms:created xsi:type="dcterms:W3CDTF">2022-09-19T03:09:21Z</dcterms:created>
  <dcterms:modified xsi:type="dcterms:W3CDTF">2022-09-19T07:14:12Z</dcterms:modified>
</cp:coreProperties>
</file>